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6"/>
  </p:notesMasterIdLst>
  <p:sldIdLst>
    <p:sldId id="303" r:id="rId5"/>
    <p:sldId id="306" r:id="rId6"/>
    <p:sldId id="302" r:id="rId7"/>
    <p:sldId id="304" r:id="rId8"/>
    <p:sldId id="301" r:id="rId9"/>
    <p:sldId id="278" r:id="rId10"/>
    <p:sldId id="262" r:id="rId11"/>
    <p:sldId id="265" r:id="rId12"/>
    <p:sldId id="277" r:id="rId13"/>
    <p:sldId id="263" r:id="rId14"/>
    <p:sldId id="266" r:id="rId15"/>
    <p:sldId id="315" r:id="rId16"/>
    <p:sldId id="313" r:id="rId17"/>
    <p:sldId id="307" r:id="rId18"/>
    <p:sldId id="273" r:id="rId19"/>
    <p:sldId id="308" r:id="rId20"/>
    <p:sldId id="309" r:id="rId21"/>
    <p:sldId id="312" r:id="rId22"/>
    <p:sldId id="310" r:id="rId23"/>
    <p:sldId id="311" r:id="rId24"/>
    <p:sldId id="31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73D4E-2B15-8F4B-CADB-6D80EB065552}" v="28" dt="2021-02-26T05:00:37.141"/>
    <p1510:client id="{7419AF9F-50EA-0000-703C-E87C5EF06A41}" v="2" dt="2021-02-26T18:13:04.974"/>
    <p1510:client id="{F1F739DF-E32C-4393-9C4E-4461C2F0C9F9}" v="2341" dt="2021-02-27T02:16:58.245"/>
  </p1510:revLst>
</p1510:revInfo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F1425"/>
                </a:solidFill>
              </a:rPr>
              <a:t>PRODUÇÃO DE </a:t>
            </a:r>
            <a:r>
              <a:rPr lang="en" sz="5000">
                <a:solidFill>
                  <a:srgbClr val="823E43"/>
                </a:solidFill>
              </a:rPr>
              <a:t>CAFÉ</a:t>
            </a:r>
            <a:br>
              <a:rPr lang="en" sz="500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2F1425"/>
                </a:solidFill>
                <a:effectLst/>
                <a:uLnTx/>
                <a:uFillTx/>
                <a:latin typeface="Lexend Exa"/>
                <a:sym typeface="Lexend Exa"/>
              </a:rPr>
              <a:t>Por: Bolt Tech </a:t>
            </a:r>
            <a:endParaRPr dirty="0"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60" grpId="0" build="p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4819BA-454C-4DCE-8A7A-231D1032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676" y="1748117"/>
            <a:ext cx="3347571" cy="2050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521CA4D-24A5-4061-A477-2A656717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5E5150F-3AC6-4E13-9B23-A4771774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8701C9B-45B8-4371-AA18-49D855D1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jogo de vídeo game&#10;&#10;Descrição gerada automaticamente">
            <a:extLst>
              <a:ext uri="{FF2B5EF4-FFF2-40B4-BE49-F238E27FC236}">
                <a16:creationId xmlns:a16="http://schemas.microsoft.com/office/drawing/2014/main" id="{A46AF4A6-FC38-4C3C-AF42-5FAC89E8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A7ADA27-66CF-4D87-87D7-3E28223C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E9BA482C-1017-4DE9-8494-E3FFA0CF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f168f81-3f83-4b33-9f0c-ec152bce3f98"/>
    <ds:schemaRef ds:uri="86822d51-02f5-488a-80f3-0b621e7c317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670</Words>
  <Application>Microsoft Office PowerPoint</Application>
  <PresentationFormat>Apresentação na tela (16:9)</PresentationFormat>
  <Paragraphs>82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2</cp:revision>
  <dcterms:modified xsi:type="dcterms:W3CDTF">2021-02-27T13:57:02Z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